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6" r:id="rId3"/>
    <p:sldId id="258" r:id="rId4"/>
    <p:sldId id="259" r:id="rId5"/>
    <p:sldId id="260" r:id="rId6"/>
    <p:sldId id="261" r:id="rId7"/>
    <p:sldId id="262" r:id="rId8"/>
    <p:sldId id="263" r:id="rId9"/>
    <p:sldId id="264" r:id="rId10"/>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671" autoAdjust="0"/>
  </p:normalViewPr>
  <p:slideViewPr>
    <p:cSldViewPr>
      <p:cViewPr varScale="1">
        <p:scale>
          <a:sx n="70" d="100"/>
          <a:sy n="70" d="100"/>
        </p:scale>
        <p:origin x="-51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smtClean="0"/>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16" name="15 Marcador de número de diapositiva"/>
          <p:cNvSpPr>
            <a:spLocks noGrp="1"/>
          </p:cNvSpPr>
          <p:nvPr>
            <p:ph type="sldNum" sz="quarter" idx="11"/>
          </p:nvPr>
        </p:nvSpPr>
        <p:spPr/>
        <p:txBody>
          <a:bodyPr/>
          <a:lstStyle/>
          <a:p>
            <a:fld id="{4DECFA22-1945-4633-A9ED-6ACE23398971}" type="slidenum">
              <a:rPr lang="es-MX" smtClean="0"/>
              <a:t>‹Nº›</a:t>
            </a:fld>
            <a:endParaRPr lang="es-MX"/>
          </a:p>
        </p:txBody>
      </p:sp>
      <p:sp>
        <p:nvSpPr>
          <p:cNvPr id="17" name="16 Marcador de pie de página"/>
          <p:cNvSpPr>
            <a:spLocks noGrp="1"/>
          </p:cNvSpPr>
          <p:nvPr>
            <p:ph type="ftr" sz="quarter" idx="12"/>
          </p:nvPr>
        </p:nvSpPr>
        <p:spPr/>
        <p:txBody>
          <a:bodyPr/>
          <a:lstStyle/>
          <a:p>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4" name="13 Marcador de fecha"/>
          <p:cNvSpPr>
            <a:spLocks noGrp="1"/>
          </p:cNvSpPr>
          <p:nvPr>
            <p:ph type="dt" sz="half" idx="14"/>
          </p:nvPr>
        </p:nvSpPr>
        <p:spPr/>
        <p:txBody>
          <a:bodyPr/>
          <a:lstStyle/>
          <a:p>
            <a:fld id="{B4B47791-440C-468C-B80E-7630BCCD6F93}" type="datetimeFigureOut">
              <a:rPr lang="es-MX" smtClean="0"/>
              <a:t>20/06/2012</a:t>
            </a:fld>
            <a:endParaRPr lang="es-MX"/>
          </a:p>
        </p:txBody>
      </p:sp>
      <p:sp>
        <p:nvSpPr>
          <p:cNvPr id="15" name="14 Marcador de número de diapositiva"/>
          <p:cNvSpPr>
            <a:spLocks noGrp="1"/>
          </p:cNvSpPr>
          <p:nvPr>
            <p:ph type="sldNum" sz="quarter" idx="15"/>
          </p:nvPr>
        </p:nvSpPr>
        <p:spPr/>
        <p:txBody>
          <a:bodyPr/>
          <a:lstStyle>
            <a:lvl1pPr algn="ctr">
              <a:defRPr/>
            </a:lvl1pPr>
          </a:lstStyle>
          <a:p>
            <a:fld id="{4DECFA22-1945-4633-A9ED-6ACE23398971}" type="slidenum">
              <a:rPr lang="es-MX" smtClean="0"/>
              <a:t>‹Nº›</a:t>
            </a:fld>
            <a:endParaRPr lang="es-MX"/>
          </a:p>
        </p:txBody>
      </p:sp>
      <p:sp>
        <p:nvSpPr>
          <p:cNvPr id="16" name="15 Marcador de pie de página"/>
          <p:cNvSpPr>
            <a:spLocks noGrp="1"/>
          </p:cNvSpPr>
          <p:nvPr>
            <p:ph type="ftr" sz="quarter" idx="16"/>
          </p:nvPr>
        </p:nvSpPr>
        <p:spPr/>
        <p:txBody>
          <a:bodyPr/>
          <a:lstStyle/>
          <a:p>
            <a:endParaRPr lang="es-MX"/>
          </a:p>
        </p:txBody>
      </p:sp>
      <p:sp>
        <p:nvSpPr>
          <p:cNvPr id="17" name="16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
        <p:nvSpPr>
          <p:cNvPr id="8" name="7 Marcador de pie de página"/>
          <p:cNvSpPr>
            <a:spLocks noGrp="1"/>
          </p:cNvSpPr>
          <p:nvPr>
            <p:ph type="ftr" sz="quarter" idx="11"/>
          </p:nvPr>
        </p:nvSpPr>
        <p:spPr/>
        <p:txBody>
          <a:bodyPr/>
          <a:lstStyle/>
          <a:p>
            <a:endParaRPr lang="es-MX"/>
          </a:p>
        </p:txBody>
      </p:sp>
      <p:sp>
        <p:nvSpPr>
          <p:cNvPr id="7" name="6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smtClean="0"/>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4DECFA22-1945-4633-A9ED-6ACE23398971}"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8" name="7 Marcador de fecha"/>
          <p:cNvSpPr>
            <a:spLocks noGrp="1"/>
          </p:cNvSpPr>
          <p:nvPr>
            <p:ph type="dt" sz="half" idx="14"/>
          </p:nvPr>
        </p:nvSpPr>
        <p:spPr/>
        <p:txBody>
          <a:bodyPr/>
          <a:lstStyle/>
          <a:p>
            <a:fld id="{B4B47791-440C-468C-B80E-7630BCCD6F93}" type="datetimeFigureOut">
              <a:rPr lang="es-MX" smtClean="0"/>
              <a:t>20/06/2012</a:t>
            </a:fld>
            <a:endParaRPr lang="es-MX"/>
          </a:p>
        </p:txBody>
      </p:sp>
      <p:sp>
        <p:nvSpPr>
          <p:cNvPr id="9" name="8 Marcador de número de diapositiva"/>
          <p:cNvSpPr>
            <a:spLocks noGrp="1"/>
          </p:cNvSpPr>
          <p:nvPr>
            <p:ph type="sldNum" sz="quarter" idx="15"/>
          </p:nvPr>
        </p:nvSpPr>
        <p:spPr/>
        <p:txBody>
          <a:bodyPr/>
          <a:lstStyle/>
          <a:p>
            <a:fld id="{4DECFA22-1945-4633-A9ED-6ACE23398971}" type="slidenum">
              <a:rPr lang="es-MX" smtClean="0"/>
              <a:t>‹Nº›</a:t>
            </a:fld>
            <a:endParaRPr lang="es-MX"/>
          </a:p>
        </p:txBody>
      </p:sp>
      <p:sp>
        <p:nvSpPr>
          <p:cNvPr id="10" name="9 Marcador de pie de página"/>
          <p:cNvSpPr>
            <a:spLocks noGrp="1"/>
          </p:cNvSpPr>
          <p:nvPr>
            <p:ph type="ftr" sz="quarter" idx="16"/>
          </p:nvPr>
        </p:nvSpPr>
        <p:spPr/>
        <p:txBody>
          <a:bodyPr/>
          <a:lstStyle/>
          <a:p>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p:txBody>
          <a:bodyPr/>
          <a:lstStyle/>
          <a:p>
            <a:fld id="{B4B47791-440C-468C-B80E-7630BCCD6F93}" type="datetimeFigureOut">
              <a:rPr lang="es-MX" smtClean="0"/>
              <a:t>20/06/2012</a:t>
            </a:fld>
            <a:endParaRPr lang="es-MX"/>
          </a:p>
        </p:txBody>
      </p:sp>
      <p:sp>
        <p:nvSpPr>
          <p:cNvPr id="9" name="8 Marcador de número de diapositiva"/>
          <p:cNvSpPr>
            <a:spLocks noGrp="1"/>
          </p:cNvSpPr>
          <p:nvPr>
            <p:ph type="sldNum" sz="quarter" idx="11"/>
          </p:nvPr>
        </p:nvSpPr>
        <p:spPr/>
        <p:txBody>
          <a:bodyPr/>
          <a:lstStyle/>
          <a:p>
            <a:fld id="{4DECFA22-1945-4633-A9ED-6ACE23398971}" type="slidenum">
              <a:rPr lang="es-MX" smtClean="0"/>
              <a:t>‹Nº›</a:t>
            </a:fld>
            <a:endParaRPr lang="es-MX"/>
          </a:p>
        </p:txBody>
      </p:sp>
      <p:sp>
        <p:nvSpPr>
          <p:cNvPr id="10" name="9 Marcador de pie de página"/>
          <p:cNvSpPr>
            <a:spLocks noGrp="1"/>
          </p:cNvSpPr>
          <p:nvPr>
            <p:ph type="ftr" sz="quarter" idx="12"/>
          </p:nvPr>
        </p:nvSpPr>
        <p:spPr/>
        <p:txBody>
          <a:bodyPr/>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4B47791-440C-468C-B80E-7630BCCD6F93}" type="datetimeFigureOut">
              <a:rPr lang="es-MX" smtClean="0"/>
              <a:t>20/06/2012</a:t>
            </a:fld>
            <a:endParaRPr lang="es-MX"/>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MX"/>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DECFA22-1945-4633-A9ED-6ACE23398971}" type="slidenum">
              <a:rPr lang="es-MX" smtClean="0"/>
              <a:t>‹Nº›</a:t>
            </a:fld>
            <a:endParaRPr lang="es-MX"/>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smtClean="0"/>
              <a:t>Haga clic para modificar el estilo de título del patrón</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elfederalista.mx/wp-content/uploads/2011/10/Candela-Coahuila-300x200.pn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mx/imgres?imgurl=http://assets.zocalo.com.mx/sized/images/uploads/articles/3/133378877970-590x295.jpg&amp;imgrefurl=http://www.zocalo.com.mx/seccion/articulo/invitan-a-acampar-en-candela-y-ocampo&amp;usg=__YG7PffMG6hmb4BcKs0hcj6CQFNM=&amp;h=295&amp;w=590&amp;sz=176&amp;hl=es&amp;start=4&amp;zoom=1&amp;tbnid=lizvtVRMyPvkLM:&amp;tbnh=68&amp;tbnw=135&amp;ei=mhLiT9qkFejA2gX0mKG3Cw&amp;prev=/search%3Fq%3Dinformacion%2Bdel%2Bmunicipio%2Bde%2Bcandela%26um%3D1%26hl%3Des%26safe%3Dactive%26sa%3DN%26rlz%3D1T4GGHP_esMX416%26tbm%3Disch&amp;um=1&amp;itbs=1"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mw2.google.com/mw-panoramio/photos/medium/39381510.jpg"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14348" y="357166"/>
            <a:ext cx="8001056" cy="4339650"/>
          </a:xfrm>
          <a:prstGeom prst="rect">
            <a:avLst/>
          </a:prstGeom>
        </p:spPr>
        <p:txBody>
          <a:bodyPr wrap="square">
            <a:spAutoFit/>
          </a:bodyPr>
          <a:lstStyle/>
          <a:p>
            <a:pPr lvl="0" algn="just" fontAlgn="base">
              <a:spcBef>
                <a:spcPct val="0"/>
              </a:spcBef>
              <a:spcAft>
                <a:spcPct val="0"/>
              </a:spcAft>
            </a:pPr>
            <a:r>
              <a:rPr kumimoji="0" lang="es-MX" sz="13800" b="1" i="0" u="none" strike="noStrike" cap="none" normalizeH="0" baseline="0" dirty="0" smtClean="0">
                <a:ln>
                  <a:noFill/>
                </a:ln>
                <a:solidFill>
                  <a:srgbClr val="008080"/>
                </a:solidFill>
                <a:effectLst/>
                <a:latin typeface="Arial" pitchFamily="34" charset="0"/>
              </a:rPr>
              <a:t>Candela, Coahuila</a:t>
            </a:r>
            <a:endParaRPr kumimoji="0" lang="es-MX" sz="13800" b="1" i="0" u="none" strike="noStrike" cap="none" normalizeH="0" baseline="0" dirty="0" smtClean="0">
              <a:ln>
                <a:noFill/>
              </a:ln>
              <a:solidFill>
                <a:schemeClr val="tx1"/>
              </a:solidFill>
              <a:effectLst/>
              <a:latin typeface="Arial" pitchFamily="34" charset="0"/>
            </a:endParaRPr>
          </a:p>
        </p:txBody>
      </p:sp>
      <p:pic>
        <p:nvPicPr>
          <p:cNvPr id="5" name="Picture 2" descr="Escudo del municipio de Candela"/>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rot="884546">
            <a:off x="6299703" y="4623260"/>
            <a:ext cx="2928958" cy="216694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14282" y="1142984"/>
            <a:ext cx="842965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MX" sz="1600" b="0" i="0" u="none" strike="noStrike" cap="none" normalizeH="0" baseline="0" dirty="0" smtClean="0">
                <a:ln>
                  <a:noFill/>
                </a:ln>
                <a:solidFill>
                  <a:schemeClr val="tx1"/>
                </a:solidFill>
                <a:effectLst/>
                <a:latin typeface="Arial" pitchFamily="34" charset="0"/>
              </a:rPr>
              <a:t>E</a:t>
            </a:r>
            <a:r>
              <a:rPr kumimoji="0" lang="es-MX" sz="2400" b="0" i="0" u="none" strike="noStrike" cap="none" normalizeH="0" baseline="0" dirty="0" smtClean="0">
                <a:ln>
                  <a:noFill/>
                </a:ln>
                <a:solidFill>
                  <a:schemeClr val="tx1"/>
                </a:solidFill>
                <a:effectLst/>
                <a:latin typeface="Arial" pitchFamily="34" charset="0"/>
              </a:rPr>
              <a:t>l municipio de Candela se localiza en el estado de Coahuila en la zona económica de "centro". Dicho lugar se encuentra ubicado a 295 kilómetros de distancia de la capital del estado de Coahuila.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sz="2400" b="0" i="0" u="none" strike="noStrike" cap="none" normalizeH="0" baseline="0" dirty="0" smtClean="0">
                <a:ln>
                  <a:noFill/>
                </a:ln>
                <a:solidFill>
                  <a:schemeClr val="tx1"/>
                </a:solidFill>
                <a:effectLst/>
                <a:latin typeface="Arial" pitchFamily="34" charset="0"/>
              </a:rPr>
              <a:t>El mapa de la República Mexicana indica que el municipio de Candela se encuentra entre las coordenadas 26° 50' 25" latitud norte y 100° 39' 43" longitud oeste.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sz="2400" b="0" i="0" u="none" strike="noStrike" cap="none" normalizeH="0" baseline="0" dirty="0" smtClean="0">
                <a:ln>
                  <a:noFill/>
                </a:ln>
                <a:solidFill>
                  <a:schemeClr val="tx1"/>
                </a:solidFill>
                <a:effectLst/>
                <a:latin typeface="Arial" pitchFamily="34" charset="0"/>
              </a:rPr>
              <a:t>La altitud del municipio de Candela es de 420 metros sobre el nivel del mar; y tiene una superficie territorial de 2,305.50 kilómetros cuadrados</a:t>
            </a:r>
            <a:r>
              <a:rPr kumimoji="0" lang="es-MX" b="0" i="0" u="none" strike="noStrike" cap="none" normalizeH="0" baseline="0" dirty="0" smtClean="0">
                <a:ln>
                  <a:noFill/>
                </a:ln>
                <a:solidFill>
                  <a:schemeClr val="tx1"/>
                </a:solidFill>
                <a:effectLst/>
                <a:latin typeface="Arial" pitchFamily="34" charset="0"/>
              </a:rPr>
              <a:t>.</a:t>
            </a:r>
          </a:p>
        </p:txBody>
      </p:sp>
      <p:sp>
        <p:nvSpPr>
          <p:cNvPr id="6" name="5 CuadroTexto"/>
          <p:cNvSpPr txBox="1"/>
          <p:nvPr/>
        </p:nvSpPr>
        <p:spPr>
          <a:xfrm>
            <a:off x="1928794" y="285728"/>
            <a:ext cx="5452134" cy="646331"/>
          </a:xfrm>
          <a:prstGeom prst="rect">
            <a:avLst/>
          </a:prstGeom>
          <a:noFill/>
        </p:spPr>
        <p:txBody>
          <a:bodyPr wrap="none" rtlCol="0">
            <a:spAutoFit/>
          </a:bodyPr>
          <a:lstStyle/>
          <a:p>
            <a:r>
              <a:rPr lang="es-MX" sz="3600" b="1" dirty="0" smtClean="0"/>
              <a:t>Información del municipio </a:t>
            </a:r>
            <a:endParaRPr lang="es-MX" sz="3600" b="1" dirty="0"/>
          </a:p>
        </p:txBody>
      </p:sp>
      <p:pic>
        <p:nvPicPr>
          <p:cNvPr id="1028" name="Picture 4" descr="Ver imagen en tamaño completo">
            <a:hlinkClick r:id="rId2"/>
          </p:cNvPr>
          <p:cNvPicPr>
            <a:picLocks noChangeAspect="1" noChangeArrowheads="1"/>
          </p:cNvPicPr>
          <p:nvPr/>
        </p:nvPicPr>
        <p:blipFill>
          <a:blip r:embed="rId3"/>
          <a:srcRect/>
          <a:stretch>
            <a:fillRect/>
          </a:stretch>
        </p:blipFill>
        <p:spPr bwMode="auto">
          <a:xfrm>
            <a:off x="4714876" y="4714884"/>
            <a:ext cx="3643338" cy="17859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28596" y="1071546"/>
            <a:ext cx="7786742" cy="3662541"/>
          </a:xfrm>
          <a:prstGeom prst="rect">
            <a:avLst/>
          </a:prstGeom>
        </p:spPr>
        <p:txBody>
          <a:bodyPr wrap="square">
            <a:spAutoFit/>
          </a:bodyPr>
          <a:lstStyle/>
          <a:p>
            <a:pPr algn="ctr"/>
            <a:r>
              <a:rPr lang="es-MX" sz="4000" b="1" dirty="0" smtClean="0"/>
              <a:t>Cómo llegar:</a:t>
            </a:r>
          </a:p>
          <a:p>
            <a:r>
              <a:rPr lang="es-MX" sz="3200" dirty="0" smtClean="0"/>
              <a:t>El Municipio de Candela puede ser visitado llegando por el norponiente del Estado de Coahuila, pero también al poniente de Monterrey, por la carretera a Colombia, los dos accesos por la Carretera estatal 24 de Coahuila.</a:t>
            </a:r>
            <a:endParaRPr lang="es-MX" sz="3200" dirty="0"/>
          </a:p>
        </p:txBody>
      </p:sp>
      <p:pic>
        <p:nvPicPr>
          <p:cNvPr id="7170" name="Picture 2" descr="http://t3.gstatic.com/images?q=tbn:ANd9GcR5N8WS_3kRjLK48Eo_6MGyJdisdr3UUEVlKlmHnuubPD9VpnXO9cKkNsU">
            <a:hlinkClick r:id="rId2"/>
          </p:cNvPr>
          <p:cNvPicPr>
            <a:picLocks noChangeAspect="1" noChangeArrowheads="1"/>
          </p:cNvPicPr>
          <p:nvPr/>
        </p:nvPicPr>
        <p:blipFill>
          <a:blip r:embed="rId3"/>
          <a:srcRect/>
          <a:stretch>
            <a:fillRect/>
          </a:stretch>
        </p:blipFill>
        <p:spPr bwMode="auto">
          <a:xfrm rot="948089">
            <a:off x="5797504" y="4537654"/>
            <a:ext cx="3143272" cy="192882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71472" y="1000108"/>
            <a:ext cx="8143932" cy="2800767"/>
          </a:xfrm>
          <a:prstGeom prst="rect">
            <a:avLst/>
          </a:prstGeom>
        </p:spPr>
        <p:txBody>
          <a:bodyPr wrap="square">
            <a:spAutoFit/>
          </a:bodyPr>
          <a:lstStyle/>
          <a:p>
            <a:pPr algn="ctr"/>
            <a:r>
              <a:rPr lang="es-MX" sz="4800" b="1" dirty="0" smtClean="0"/>
              <a:t>Clima:</a:t>
            </a:r>
          </a:p>
          <a:p>
            <a:r>
              <a:rPr lang="es-MX" sz="3200" dirty="0" smtClean="0"/>
              <a:t>Al norte del Municipio se registran climas de los subtipos </a:t>
            </a:r>
            <a:r>
              <a:rPr lang="es-MX" sz="3200" dirty="0" err="1" smtClean="0"/>
              <a:t>semisecos</a:t>
            </a:r>
            <a:r>
              <a:rPr lang="es-MX" sz="3200" dirty="0" smtClean="0"/>
              <a:t> templados y al noreste subtipos secos muy cálidos y cálidos. La temperatura media anual es de 20 a 22°C</a:t>
            </a:r>
            <a:r>
              <a:rPr lang="es-MX" dirty="0" smtClean="0"/>
              <a:t>.</a:t>
            </a:r>
            <a:endParaRPr lang="es-MX" dirty="0"/>
          </a:p>
        </p:txBody>
      </p:sp>
      <p:pic>
        <p:nvPicPr>
          <p:cNvPr id="6146" name="Picture 2" descr="http://mw2.google.com/mw-panoramio/photos/medium/68670129.jpg"/>
          <p:cNvPicPr>
            <a:picLocks noChangeAspect="1" noChangeArrowheads="1"/>
          </p:cNvPicPr>
          <p:nvPr/>
        </p:nvPicPr>
        <p:blipFill>
          <a:blip r:embed="rId2"/>
          <a:srcRect/>
          <a:stretch>
            <a:fillRect/>
          </a:stretch>
        </p:blipFill>
        <p:spPr bwMode="auto">
          <a:xfrm>
            <a:off x="1785918" y="4000504"/>
            <a:ext cx="5548318" cy="228601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14348" y="571480"/>
            <a:ext cx="7429552" cy="5386090"/>
          </a:xfrm>
          <a:prstGeom prst="rect">
            <a:avLst/>
          </a:prstGeom>
        </p:spPr>
        <p:txBody>
          <a:bodyPr wrap="square">
            <a:spAutoFit/>
          </a:bodyPr>
          <a:lstStyle/>
          <a:p>
            <a:pPr algn="ctr"/>
            <a:r>
              <a:rPr lang="es-MX" sz="3600" b="1" dirty="0" smtClean="0"/>
              <a:t>Dónde comer:</a:t>
            </a:r>
            <a:endParaRPr lang="es-MX" sz="3600" dirty="0" smtClean="0"/>
          </a:p>
          <a:p>
            <a:r>
              <a:rPr lang="es-MX" sz="2800" dirty="0" err="1" smtClean="0"/>
              <a:t>Pescaderia</a:t>
            </a:r>
            <a:r>
              <a:rPr lang="es-MX" sz="2800" dirty="0" smtClean="0"/>
              <a:t> Y Mariscos Los 4 Vientos, </a:t>
            </a:r>
            <a:r>
              <a:rPr lang="es-MX" sz="2800" dirty="0" err="1" smtClean="0"/>
              <a:t>Blvd.</a:t>
            </a:r>
            <a:r>
              <a:rPr lang="es-MX" sz="2800" dirty="0" smtClean="0"/>
              <a:t> Harold R. Pape Núm. 708, Monclova, Coahuila, tel. 01866-633-2424; Los Adobes, </a:t>
            </a:r>
            <a:r>
              <a:rPr lang="es-MX" sz="2800" dirty="0" err="1" smtClean="0"/>
              <a:t>Blvd.</a:t>
            </a:r>
            <a:r>
              <a:rPr lang="es-MX" sz="2800" dirty="0" smtClean="0"/>
              <a:t> Harold R. Pape Núm. 503, Monclova, Coahuila, tel. 01866-635-2131; Las Fajitas Washington Núm. 415, esquina con Frontera, Monclova, Coahuila</a:t>
            </a:r>
            <a:br>
              <a:rPr lang="es-MX" sz="2800" dirty="0" smtClean="0"/>
            </a:br>
            <a:r>
              <a:rPr lang="es-MX" sz="2800" dirty="0" smtClean="0"/>
              <a:t>Teléfono: 01866-636-0079.</a:t>
            </a:r>
            <a:br>
              <a:rPr lang="es-MX" sz="2800" dirty="0" smtClean="0"/>
            </a:br>
            <a:r>
              <a:rPr lang="es-MX" sz="2800" dirty="0" smtClean="0"/>
              <a:t>Lugares donde encontrarás las especialidades de cabrito al pastor, carne asada, tortillas de harina, pan de maíz, machacado, tamales, repostería y dulces de nuez</a:t>
            </a:r>
            <a:endParaRPr lang="es-MX"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Ver imagen en tamaño completo">
            <a:hlinkClick r:id="rId2"/>
          </p:cNvPr>
          <p:cNvPicPr>
            <a:picLocks noChangeAspect="1" noChangeArrowheads="1"/>
          </p:cNvPicPr>
          <p:nvPr/>
        </p:nvPicPr>
        <p:blipFill>
          <a:blip r:embed="rId3"/>
          <a:srcRect/>
          <a:stretch>
            <a:fillRect/>
          </a:stretch>
        </p:blipFill>
        <p:spPr bwMode="auto">
          <a:xfrm rot="20669970">
            <a:off x="373207" y="1902274"/>
            <a:ext cx="2908585" cy="3188832"/>
          </a:xfrm>
          <a:prstGeom prst="rect">
            <a:avLst/>
          </a:prstGeom>
          <a:noFill/>
        </p:spPr>
      </p:pic>
      <p:pic>
        <p:nvPicPr>
          <p:cNvPr id="4102" name="Picture 6" descr="http://4.bp.blogspot.com/_mV0F0WNgkn4/SjCBWjjvDfI/AAAAAAAAAO8/TsnhKSirkNI/s320/imgGVJ1387.jpg"/>
          <p:cNvPicPr>
            <a:picLocks noChangeAspect="1" noChangeArrowheads="1"/>
          </p:cNvPicPr>
          <p:nvPr/>
        </p:nvPicPr>
        <p:blipFill>
          <a:blip r:embed="rId4"/>
          <a:srcRect/>
          <a:stretch>
            <a:fillRect/>
          </a:stretch>
        </p:blipFill>
        <p:spPr bwMode="auto">
          <a:xfrm rot="1027350">
            <a:off x="4750282" y="2180035"/>
            <a:ext cx="3571900" cy="271939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785786" y="1142984"/>
            <a:ext cx="7858148" cy="4401205"/>
          </a:xfrm>
          <a:prstGeom prst="rect">
            <a:avLst/>
          </a:prstGeom>
        </p:spPr>
        <p:txBody>
          <a:bodyPr wrap="square">
            <a:spAutoFit/>
          </a:bodyPr>
          <a:lstStyle/>
          <a:p>
            <a:r>
              <a:rPr lang="es-ES" sz="2800" dirty="0" smtClean="0"/>
              <a:t>Candela es la cabecera municipal pero posee 4 comunidades ejidales como los son </a:t>
            </a:r>
            <a:r>
              <a:rPr lang="es-ES" sz="2800" dirty="0" err="1" smtClean="0"/>
              <a:t>Huizachal</a:t>
            </a:r>
            <a:r>
              <a:rPr lang="es-ES" sz="2800" dirty="0" smtClean="0"/>
              <a:t>, Valladares, San Pedro (Lomas Blancas)y Comunidad Candela .</a:t>
            </a:r>
          </a:p>
          <a:p>
            <a:r>
              <a:rPr lang="es-ES" sz="2800" dirty="0" smtClean="0"/>
              <a:t>Tiene un río que lleva su mismo nombre.</a:t>
            </a:r>
          </a:p>
          <a:p>
            <a:r>
              <a:rPr lang="es-ES" sz="2800" dirty="0" smtClean="0"/>
              <a:t>Un dato curioso es que aunque posee una estación ferroviaria de nombre Estación Candela, la misma se encuentra en terrenos de Lampazos, Nuevo León. La cual fue construida por orden de Don Venustiano Carranza</a:t>
            </a:r>
            <a:r>
              <a:rPr lang="es-ES" sz="2400" dirty="0" smtClean="0"/>
              <a:t>.</a:t>
            </a:r>
            <a:endParaRPr lang="es-ES" sz="2400" dirty="0"/>
          </a:p>
        </p:txBody>
      </p:sp>
      <p:sp>
        <p:nvSpPr>
          <p:cNvPr id="5" name="4 CuadroTexto"/>
          <p:cNvSpPr txBox="1"/>
          <p:nvPr/>
        </p:nvSpPr>
        <p:spPr>
          <a:xfrm>
            <a:off x="2285984" y="357166"/>
            <a:ext cx="3775177" cy="584775"/>
          </a:xfrm>
          <a:prstGeom prst="rect">
            <a:avLst/>
          </a:prstGeom>
          <a:noFill/>
        </p:spPr>
        <p:txBody>
          <a:bodyPr wrap="square" rtlCol="0">
            <a:spAutoFit/>
          </a:bodyPr>
          <a:lstStyle/>
          <a:p>
            <a:r>
              <a:rPr lang="es-MX" sz="3200" b="1" dirty="0" smtClean="0"/>
              <a:t>Flora de candela </a:t>
            </a:r>
            <a:endParaRPr lang="es-MX" sz="32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tatic.globered.com/images/users/31974/2009042907074300000001690000031974.jpg"/>
          <p:cNvPicPr>
            <a:picLocks noChangeAspect="1" noChangeArrowheads="1"/>
          </p:cNvPicPr>
          <p:nvPr/>
        </p:nvPicPr>
        <p:blipFill>
          <a:blip r:embed="rId2"/>
          <a:srcRect/>
          <a:stretch>
            <a:fillRect/>
          </a:stretch>
        </p:blipFill>
        <p:spPr bwMode="auto">
          <a:xfrm>
            <a:off x="500034" y="928670"/>
            <a:ext cx="4286280" cy="3143272"/>
          </a:xfrm>
          <a:prstGeom prst="rect">
            <a:avLst/>
          </a:prstGeom>
          <a:noFill/>
        </p:spPr>
      </p:pic>
      <p:pic>
        <p:nvPicPr>
          <p:cNvPr id="22530" name="Picture 2" descr="http://noticias.universia.net.mx/mx/images/investigacion/n/no/nog/nogal.jpg"/>
          <p:cNvPicPr>
            <a:picLocks noChangeAspect="1" noChangeArrowheads="1"/>
          </p:cNvPicPr>
          <p:nvPr/>
        </p:nvPicPr>
        <p:blipFill>
          <a:blip r:embed="rId3"/>
          <a:srcRect/>
          <a:stretch>
            <a:fillRect/>
          </a:stretch>
        </p:blipFill>
        <p:spPr bwMode="auto">
          <a:xfrm>
            <a:off x="5072066" y="857232"/>
            <a:ext cx="3643338" cy="314327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357422" y="714356"/>
            <a:ext cx="5146281" cy="1815882"/>
          </a:xfrm>
          <a:prstGeom prst="rect">
            <a:avLst/>
          </a:prstGeom>
          <a:noFill/>
        </p:spPr>
        <p:txBody>
          <a:bodyPr wrap="none" rtlCol="0">
            <a:spAutoFit/>
          </a:bodyPr>
          <a:lstStyle/>
          <a:p>
            <a:r>
              <a:rPr lang="es-MX" sz="4000" b="1" dirty="0" smtClean="0"/>
              <a:t>Fauna de candela </a:t>
            </a:r>
          </a:p>
          <a:p>
            <a:endParaRPr lang="es-MX" sz="3200" b="1" dirty="0"/>
          </a:p>
          <a:p>
            <a:r>
              <a:rPr lang="es-MX" sz="4000" dirty="0" smtClean="0"/>
              <a:t>Perros, caballos, gatos </a:t>
            </a:r>
            <a:endParaRPr lang="es-MX" sz="4000" dirty="0"/>
          </a:p>
        </p:txBody>
      </p:sp>
      <p:pic>
        <p:nvPicPr>
          <p:cNvPr id="23554" name="Picture 2" descr="http://upload.wikimedia.org/wikipedia/commons/thumb/d/d6/GermanShep1_wb.jpg/250px-GermanShep1_wb.jpg"/>
          <p:cNvPicPr>
            <a:picLocks noChangeAspect="1" noChangeArrowheads="1"/>
          </p:cNvPicPr>
          <p:nvPr/>
        </p:nvPicPr>
        <p:blipFill>
          <a:blip r:embed="rId2"/>
          <a:srcRect/>
          <a:stretch>
            <a:fillRect/>
          </a:stretch>
        </p:blipFill>
        <p:spPr bwMode="auto">
          <a:xfrm>
            <a:off x="714348" y="3071810"/>
            <a:ext cx="2786082" cy="2381254"/>
          </a:xfrm>
          <a:prstGeom prst="rect">
            <a:avLst/>
          </a:prstGeom>
          <a:noFill/>
        </p:spPr>
      </p:pic>
      <p:pic>
        <p:nvPicPr>
          <p:cNvPr id="23556" name="Picture 4" descr="http://fotosdegatos.com/galeria/gatos-005.jpg"/>
          <p:cNvPicPr>
            <a:picLocks noChangeAspect="1" noChangeArrowheads="1"/>
          </p:cNvPicPr>
          <p:nvPr/>
        </p:nvPicPr>
        <p:blipFill>
          <a:blip r:embed="rId3"/>
          <a:srcRect/>
          <a:stretch>
            <a:fillRect/>
          </a:stretch>
        </p:blipFill>
        <p:spPr bwMode="auto">
          <a:xfrm>
            <a:off x="3929058" y="2643182"/>
            <a:ext cx="4857735" cy="3176573"/>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l">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26</TotalTime>
  <Words>327</Words>
  <Application>Microsoft Office PowerPoint</Application>
  <PresentationFormat>Presentación en pantalla (4:3)</PresentationFormat>
  <Paragraphs>18</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Papel</vt:lpstr>
      <vt:lpstr>Diapositiva 1</vt:lpstr>
      <vt:lpstr>Diapositiva 2</vt:lpstr>
      <vt:lpstr>Diapositiva 3</vt:lpstr>
      <vt:lpstr>Diapositiva 4</vt:lpstr>
      <vt:lpstr>Diapositiva 5</vt:lpstr>
      <vt:lpstr>Diapositiva 6</vt:lpstr>
      <vt:lpstr>Diapositiva 7</vt:lpstr>
      <vt:lpstr>Diapositiva 8</vt:lpstr>
      <vt:lpstr>Diapositiva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Ba-k.com</dc:creator>
  <cp:lastModifiedBy>Ba-k.com</cp:lastModifiedBy>
  <cp:revision>3</cp:revision>
  <dcterms:created xsi:type="dcterms:W3CDTF">2012-06-20T17:02:52Z</dcterms:created>
  <dcterms:modified xsi:type="dcterms:W3CDTF">2012-06-20T17:29:36Z</dcterms:modified>
</cp:coreProperties>
</file>